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6858000" cy="12192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7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24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trid Keussen" userId="78e7bf36-4714-4c4f-b37d-503ae1889b7a" providerId="ADAL" clId="{E400DA3A-9FB2-412D-A63A-F955FEA0C2E1}"/>
    <pc:docChg chg="custSel modSld">
      <pc:chgData name="Astrid Keussen" userId="78e7bf36-4714-4c4f-b37d-503ae1889b7a" providerId="ADAL" clId="{E400DA3A-9FB2-412D-A63A-F955FEA0C2E1}" dt="2024-01-20T20:24:39.521" v="133" actId="478"/>
      <pc:docMkLst>
        <pc:docMk/>
      </pc:docMkLst>
      <pc:sldChg chg="addSp delSp modSp mod">
        <pc:chgData name="Astrid Keussen" userId="78e7bf36-4714-4c4f-b37d-503ae1889b7a" providerId="ADAL" clId="{E400DA3A-9FB2-412D-A63A-F955FEA0C2E1}" dt="2024-01-20T20:24:39.521" v="133" actId="478"/>
        <pc:sldMkLst>
          <pc:docMk/>
          <pc:sldMk cId="3194377694" sldId="256"/>
        </pc:sldMkLst>
        <pc:spChg chg="mod">
          <ac:chgData name="Astrid Keussen" userId="78e7bf36-4714-4c4f-b37d-503ae1889b7a" providerId="ADAL" clId="{E400DA3A-9FB2-412D-A63A-F955FEA0C2E1}" dt="2024-01-20T20:11:01.090" v="8" actId="20577"/>
          <ac:spMkLst>
            <pc:docMk/>
            <pc:sldMk cId="3194377694" sldId="256"/>
            <ac:spMk id="2" creationId="{00000000-0000-0000-0000-000000000000}"/>
          </ac:spMkLst>
        </pc:spChg>
        <pc:spChg chg="mod">
          <ac:chgData name="Astrid Keussen" userId="78e7bf36-4714-4c4f-b37d-503ae1889b7a" providerId="ADAL" clId="{E400DA3A-9FB2-412D-A63A-F955FEA0C2E1}" dt="2024-01-20T20:20:23.578" v="83" actId="20577"/>
          <ac:spMkLst>
            <pc:docMk/>
            <pc:sldMk cId="3194377694" sldId="256"/>
            <ac:spMk id="24" creationId="{62EA4251-75C9-7878-A2DF-EB8328874620}"/>
          </ac:spMkLst>
        </pc:spChg>
        <pc:spChg chg="mod">
          <ac:chgData name="Astrid Keussen" userId="78e7bf36-4714-4c4f-b37d-503ae1889b7a" providerId="ADAL" clId="{E400DA3A-9FB2-412D-A63A-F955FEA0C2E1}" dt="2024-01-20T20:20:38.257" v="101" actId="14100"/>
          <ac:spMkLst>
            <pc:docMk/>
            <pc:sldMk cId="3194377694" sldId="256"/>
            <ac:spMk id="26" creationId="{C9DB3508-C35F-BFF6-8A21-61A206099DE7}"/>
          </ac:spMkLst>
        </pc:spChg>
        <pc:spChg chg="mod">
          <ac:chgData name="Astrid Keussen" userId="78e7bf36-4714-4c4f-b37d-503ae1889b7a" providerId="ADAL" clId="{E400DA3A-9FB2-412D-A63A-F955FEA0C2E1}" dt="2024-01-20T20:20:49.426" v="125" actId="20577"/>
          <ac:spMkLst>
            <pc:docMk/>
            <pc:sldMk cId="3194377694" sldId="256"/>
            <ac:spMk id="31" creationId="{89ACF58C-7045-7D51-3945-734D1E649FC9}"/>
          </ac:spMkLst>
        </pc:spChg>
        <pc:spChg chg="mod">
          <ac:chgData name="Astrid Keussen" userId="78e7bf36-4714-4c4f-b37d-503ae1889b7a" providerId="ADAL" clId="{E400DA3A-9FB2-412D-A63A-F955FEA0C2E1}" dt="2024-01-20T20:20:43.818" v="113" actId="20577"/>
          <ac:spMkLst>
            <pc:docMk/>
            <pc:sldMk cId="3194377694" sldId="256"/>
            <ac:spMk id="32" creationId="{19F368FC-D7E8-4522-E4ED-2C54B9D7DB76}"/>
          </ac:spMkLst>
        </pc:spChg>
        <pc:picChg chg="add mod">
          <ac:chgData name="Astrid Keussen" userId="78e7bf36-4714-4c4f-b37d-503ae1889b7a" providerId="ADAL" clId="{E400DA3A-9FB2-412D-A63A-F955FEA0C2E1}" dt="2024-01-20T20:11:39.268" v="20" actId="14100"/>
          <ac:picMkLst>
            <pc:docMk/>
            <pc:sldMk cId="3194377694" sldId="256"/>
            <ac:picMk id="5" creationId="{FD93E3AD-938F-A5C9-F45C-0FE502C7DB98}"/>
          </ac:picMkLst>
        </pc:picChg>
        <pc:picChg chg="add mod modCrop">
          <ac:chgData name="Astrid Keussen" userId="78e7bf36-4714-4c4f-b37d-503ae1889b7a" providerId="ADAL" clId="{E400DA3A-9FB2-412D-A63A-F955FEA0C2E1}" dt="2024-01-20T20:19:59.922" v="65" actId="1076"/>
          <ac:picMkLst>
            <pc:docMk/>
            <pc:sldMk cId="3194377694" sldId="256"/>
            <ac:picMk id="7" creationId="{088CECBA-398F-8B30-2E24-0E7932AA6C04}"/>
          </ac:picMkLst>
        </pc:picChg>
        <pc:picChg chg="del">
          <ac:chgData name="Astrid Keussen" userId="78e7bf36-4714-4c4f-b37d-503ae1889b7a" providerId="ADAL" clId="{E400DA3A-9FB2-412D-A63A-F955FEA0C2E1}" dt="2024-01-20T20:11:02.714" v="9" actId="478"/>
          <ac:picMkLst>
            <pc:docMk/>
            <pc:sldMk cId="3194377694" sldId="256"/>
            <ac:picMk id="8" creationId="{4182EF76-4AF6-1B49-7B04-BC5D07297DE0}"/>
          </ac:picMkLst>
        </pc:picChg>
        <pc:picChg chg="mod">
          <ac:chgData name="Astrid Keussen" userId="78e7bf36-4714-4c4f-b37d-503ae1889b7a" providerId="ADAL" clId="{E400DA3A-9FB2-412D-A63A-F955FEA0C2E1}" dt="2024-01-20T20:11:32.489" v="18" actId="14100"/>
          <ac:picMkLst>
            <pc:docMk/>
            <pc:sldMk cId="3194377694" sldId="256"/>
            <ac:picMk id="10" creationId="{ACF04004-21C4-DA66-BCDF-4ECCFB191FF3}"/>
          </ac:picMkLst>
        </pc:picChg>
        <pc:picChg chg="add mod">
          <ac:chgData name="Astrid Keussen" userId="78e7bf36-4714-4c4f-b37d-503ae1889b7a" providerId="ADAL" clId="{E400DA3A-9FB2-412D-A63A-F955FEA0C2E1}" dt="2024-01-20T20:20:13.128" v="71" actId="14100"/>
          <ac:picMkLst>
            <pc:docMk/>
            <pc:sldMk cId="3194377694" sldId="256"/>
            <ac:picMk id="11" creationId="{AFF961B3-F70F-5A15-73E5-4CA5F174A950}"/>
          </ac:picMkLst>
        </pc:picChg>
        <pc:picChg chg="del">
          <ac:chgData name="Astrid Keussen" userId="78e7bf36-4714-4c4f-b37d-503ae1889b7a" providerId="ADAL" clId="{E400DA3A-9FB2-412D-A63A-F955FEA0C2E1}" dt="2024-01-20T20:13:51.130" v="21" actId="478"/>
          <ac:picMkLst>
            <pc:docMk/>
            <pc:sldMk cId="3194377694" sldId="256"/>
            <ac:picMk id="12" creationId="{3076AB68-118D-99F5-F261-26C595D6D10D}"/>
          </ac:picMkLst>
        </pc:picChg>
        <pc:picChg chg="del">
          <ac:chgData name="Astrid Keussen" userId="78e7bf36-4714-4c4f-b37d-503ae1889b7a" providerId="ADAL" clId="{E400DA3A-9FB2-412D-A63A-F955FEA0C2E1}" dt="2024-01-20T20:13:51.665" v="22" actId="478"/>
          <ac:picMkLst>
            <pc:docMk/>
            <pc:sldMk cId="3194377694" sldId="256"/>
            <ac:picMk id="14" creationId="{3B2E555F-14A1-3D23-A976-840A9072BBC4}"/>
          </ac:picMkLst>
        </pc:picChg>
        <pc:picChg chg="add mod modCrop">
          <ac:chgData name="Astrid Keussen" userId="78e7bf36-4714-4c4f-b37d-503ae1889b7a" providerId="ADAL" clId="{E400DA3A-9FB2-412D-A63A-F955FEA0C2E1}" dt="2024-01-20T20:20:08.464" v="70" actId="1076"/>
          <ac:picMkLst>
            <pc:docMk/>
            <pc:sldMk cId="3194377694" sldId="256"/>
            <ac:picMk id="15" creationId="{043D9FE1-5E74-4BC4-306F-320CE389CC0B}"/>
          </ac:picMkLst>
        </pc:picChg>
        <pc:picChg chg="del">
          <ac:chgData name="Astrid Keussen" userId="78e7bf36-4714-4c4f-b37d-503ae1889b7a" providerId="ADAL" clId="{E400DA3A-9FB2-412D-A63A-F955FEA0C2E1}" dt="2024-01-20T20:13:52.210" v="23" actId="478"/>
          <ac:picMkLst>
            <pc:docMk/>
            <pc:sldMk cId="3194377694" sldId="256"/>
            <ac:picMk id="16" creationId="{13570B57-9E08-0CBF-810E-F820DBEC648A}"/>
          </ac:picMkLst>
        </pc:picChg>
        <pc:picChg chg="add del mod">
          <ac:chgData name="Astrid Keussen" userId="78e7bf36-4714-4c4f-b37d-503ae1889b7a" providerId="ADAL" clId="{E400DA3A-9FB2-412D-A63A-F955FEA0C2E1}" dt="2024-01-20T20:24:39.521" v="133" actId="478"/>
          <ac:picMkLst>
            <pc:docMk/>
            <pc:sldMk cId="3194377694" sldId="256"/>
            <ac:picMk id="18" creationId="{EC22608A-3853-5CBE-0F76-6A8EF9AD349D}"/>
          </ac:picMkLst>
        </pc:picChg>
      </pc:sldChg>
    </pc:docChg>
  </pc:docChgLst>
  <pc:docChgLst>
    <pc:chgData name="Astrid Keussen" userId="78e7bf36-4714-4c4f-b37d-503ae1889b7a" providerId="ADAL" clId="{356192CA-44BA-44BB-A406-DACFBA423FA3}"/>
    <pc:docChg chg="modSld">
      <pc:chgData name="Astrid Keussen" userId="78e7bf36-4714-4c4f-b37d-503ae1889b7a" providerId="ADAL" clId="{356192CA-44BA-44BB-A406-DACFBA423FA3}" dt="2024-08-06T08:25:44.597" v="21" actId="255"/>
      <pc:docMkLst>
        <pc:docMk/>
      </pc:docMkLst>
      <pc:sldChg chg="modSp mod">
        <pc:chgData name="Astrid Keussen" userId="78e7bf36-4714-4c4f-b37d-503ae1889b7a" providerId="ADAL" clId="{356192CA-44BA-44BB-A406-DACFBA423FA3}" dt="2024-08-06T08:25:44.597" v="21" actId="255"/>
        <pc:sldMkLst>
          <pc:docMk/>
          <pc:sldMk cId="3194377694" sldId="256"/>
        </pc:sldMkLst>
        <pc:spChg chg="mod">
          <ac:chgData name="Astrid Keussen" userId="78e7bf36-4714-4c4f-b37d-503ae1889b7a" providerId="ADAL" clId="{356192CA-44BA-44BB-A406-DACFBA423FA3}" dt="2024-08-06T08:25:44.597" v="21" actId="255"/>
          <ac:spMkLst>
            <pc:docMk/>
            <pc:sldMk cId="3194377694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57250" y="1995312"/>
            <a:ext cx="5143500" cy="42446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4907756" y="649111"/>
            <a:ext cx="1478756" cy="10332156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71487" y="649111"/>
            <a:ext cx="4350544" cy="10332156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916" y="3039535"/>
            <a:ext cx="5915025" cy="50715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67916" y="8159046"/>
            <a:ext cx="5915025" cy="2666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2381" y="649112"/>
            <a:ext cx="5915025" cy="2356556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3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915543" y="1755423"/>
            <a:ext cx="3471863" cy="866422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3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71488" y="649112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71488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2024-08-06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271713" y="11300179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843463" y="11300179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objekt 33" descr="En bild som visar skiss&#10;&#10;Automatiskt genererad beskrivning">
            <a:extLst>
              <a:ext uri="{FF2B5EF4-FFF2-40B4-BE49-F238E27FC236}">
                <a16:creationId xmlns:a16="http://schemas.microsoft.com/office/drawing/2014/main" id="{92F496D6-4358-EF86-E4EA-D4D89DDEC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" y="-71559"/>
            <a:ext cx="6858000" cy="1226355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87173" y="384190"/>
            <a:ext cx="6327032" cy="888580"/>
          </a:xfrm>
          <a:solidFill>
            <a:schemeClr val="bg1"/>
          </a:solidFill>
          <a:ln w="38100">
            <a:solidFill>
              <a:srgbClr val="A07858"/>
            </a:solidFill>
            <a:prstDash val="solid"/>
          </a:ln>
        </p:spPr>
        <p:txBody>
          <a:bodyPr>
            <a:noAutofit/>
          </a:bodyPr>
          <a:lstStyle/>
          <a:p>
            <a:r>
              <a:rPr lang="sv-SE" b="1">
                <a:solidFill>
                  <a:srgbClr val="A07858"/>
                </a:solidFill>
                <a:latin typeface="Skores" pitchFamily="50" charset="0"/>
                <a:ea typeface="Batang"/>
              </a:rPr>
              <a:t>Igelkott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483719" y="1534938"/>
            <a:ext cx="3068267" cy="3121917"/>
          </a:xfrm>
          <a:solidFill>
            <a:schemeClr val="bg1"/>
          </a:solidFill>
          <a:ln w="28575">
            <a:solidFill>
              <a:srgbClr val="A07858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2000" dirty="0">
                <a:solidFill>
                  <a:srgbClr val="A07858"/>
                </a:solidFill>
                <a:latin typeface="Skores" pitchFamily="50" charset="0"/>
                <a:ea typeface="Batang"/>
                <a:cs typeface="Calibri"/>
              </a:rPr>
              <a:t>Färglägg igelkottens föda:</a:t>
            </a:r>
          </a:p>
        </p:txBody>
      </p:sp>
      <p:pic>
        <p:nvPicPr>
          <p:cNvPr id="10" name="Bildobjekt 9" descr="En bild som visar tavelram, Rektangel, ram, spegel&#10;&#10;Automatiskt genererad beskrivning">
            <a:extLst>
              <a:ext uri="{FF2B5EF4-FFF2-40B4-BE49-F238E27FC236}">
                <a16:creationId xmlns:a16="http://schemas.microsoft.com/office/drawing/2014/main" id="{ACF04004-21C4-DA66-BCDF-4ECCFB191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7" t="9091" r="14046" b="7115"/>
          <a:stretch/>
        </p:blipFill>
        <p:spPr>
          <a:xfrm rot="-5400000">
            <a:off x="-101382" y="1891208"/>
            <a:ext cx="3165753" cy="2649535"/>
          </a:xfrm>
          <a:prstGeom prst="rect">
            <a:avLst/>
          </a:prstGeom>
        </p:spPr>
      </p:pic>
      <p:pic>
        <p:nvPicPr>
          <p:cNvPr id="21" name="Bildobjekt 20" descr="En bild som visar text, Rektangel, skärmbild, design&#10;&#10;Automatiskt genererad beskrivning">
            <a:extLst>
              <a:ext uri="{FF2B5EF4-FFF2-40B4-BE49-F238E27FC236}">
                <a16:creationId xmlns:a16="http://schemas.microsoft.com/office/drawing/2014/main" id="{42D09018-37FD-5943-6C11-714BEFB61A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2328" r="50078" b="45656"/>
          <a:stretch/>
        </p:blipFill>
        <p:spPr>
          <a:xfrm>
            <a:off x="187173" y="5050344"/>
            <a:ext cx="3005027" cy="2666811"/>
          </a:xfrm>
          <a:prstGeom prst="rect">
            <a:avLst/>
          </a:prstGeom>
        </p:spPr>
      </p:pic>
      <p:pic>
        <p:nvPicPr>
          <p:cNvPr id="23" name="Bildobjekt 22" descr="En bild som visar text, Rektangel, skärmbild, design&#10;&#10;Automatiskt genererad beskrivning">
            <a:extLst>
              <a:ext uri="{FF2B5EF4-FFF2-40B4-BE49-F238E27FC236}">
                <a16:creationId xmlns:a16="http://schemas.microsoft.com/office/drawing/2014/main" id="{823D6A46-7004-D83B-BDD6-29DC021057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t="2328" r="50078" b="45656"/>
          <a:stretch/>
        </p:blipFill>
        <p:spPr>
          <a:xfrm>
            <a:off x="3646354" y="5061320"/>
            <a:ext cx="3005027" cy="2655835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62EA4251-75C9-7878-A2DF-EB8328874620}"/>
              </a:ext>
            </a:extLst>
          </p:cNvPr>
          <p:cNvSpPr txBox="1"/>
          <p:nvPr/>
        </p:nvSpPr>
        <p:spPr>
          <a:xfrm>
            <a:off x="435522" y="5357228"/>
            <a:ext cx="2510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>
                <a:solidFill>
                  <a:srgbClr val="A07858"/>
                </a:solidFill>
                <a:latin typeface="Skores" pitchFamily="50" charset="0"/>
              </a:rPr>
              <a:t>Igelkotten bor i:</a:t>
            </a:r>
          </a:p>
          <a:p>
            <a:r>
              <a:rPr lang="sv-SE" sz="2800">
                <a:solidFill>
                  <a:srgbClr val="A07858"/>
                </a:solidFill>
              </a:rPr>
              <a:t>__________________________</a:t>
            </a:r>
            <a:endParaRPr lang="sv-SE" sz="280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C9DB3508-C35F-BFF6-8A21-61A206099DE7}"/>
              </a:ext>
            </a:extLst>
          </p:cNvPr>
          <p:cNvSpPr txBox="1"/>
          <p:nvPr/>
        </p:nvSpPr>
        <p:spPr>
          <a:xfrm>
            <a:off x="3780724" y="5282264"/>
            <a:ext cx="2771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>
                <a:solidFill>
                  <a:srgbClr val="A07858"/>
                </a:solidFill>
                <a:latin typeface="Skores" pitchFamily="50" charset="0"/>
              </a:rPr>
              <a:t>Igelkotten behöver akta sig för: </a:t>
            </a:r>
            <a:r>
              <a:rPr lang="sv-SE" sz="2800">
                <a:solidFill>
                  <a:srgbClr val="A07858"/>
                </a:solidFill>
              </a:rPr>
              <a:t>__________________________</a:t>
            </a:r>
            <a:endParaRPr lang="sv-SE" sz="2800"/>
          </a:p>
        </p:txBody>
      </p:sp>
      <p:pic>
        <p:nvPicPr>
          <p:cNvPr id="29" name="Bildobjekt 28">
            <a:extLst>
              <a:ext uri="{FF2B5EF4-FFF2-40B4-BE49-F238E27FC236}">
                <a16:creationId xmlns:a16="http://schemas.microsoft.com/office/drawing/2014/main" id="{A21DD512-E846-E843-3968-D9D26123FA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22402" b="31401"/>
          <a:stretch/>
        </p:blipFill>
        <p:spPr>
          <a:xfrm>
            <a:off x="193799" y="8364555"/>
            <a:ext cx="6468175" cy="1442257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3BC7FDA5-9541-D956-2897-C65BCEC935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23193" b="16751"/>
          <a:stretch/>
        </p:blipFill>
        <p:spPr>
          <a:xfrm>
            <a:off x="193799" y="10162966"/>
            <a:ext cx="6468175" cy="1811101"/>
          </a:xfrm>
          <a:prstGeom prst="rect">
            <a:avLst/>
          </a:prstGeom>
        </p:spPr>
      </p:pic>
      <p:sp>
        <p:nvSpPr>
          <p:cNvPr id="31" name="textruta 30">
            <a:extLst>
              <a:ext uri="{FF2B5EF4-FFF2-40B4-BE49-F238E27FC236}">
                <a16:creationId xmlns:a16="http://schemas.microsoft.com/office/drawing/2014/main" id="{89ACF58C-7045-7D51-3945-734D1E649FC9}"/>
              </a:ext>
            </a:extLst>
          </p:cNvPr>
          <p:cNvSpPr txBox="1"/>
          <p:nvPr/>
        </p:nvSpPr>
        <p:spPr>
          <a:xfrm>
            <a:off x="150479" y="10173942"/>
            <a:ext cx="6083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>
                <a:solidFill>
                  <a:srgbClr val="A07858"/>
                </a:solidFill>
                <a:latin typeface="Skores" pitchFamily="50" charset="0"/>
              </a:rPr>
              <a:t>Igelkotten överlever vintern genom att: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19F368FC-D7E8-4522-E4ED-2C54B9D7DB76}"/>
              </a:ext>
            </a:extLst>
          </p:cNvPr>
          <p:cNvSpPr txBox="1"/>
          <p:nvPr/>
        </p:nvSpPr>
        <p:spPr>
          <a:xfrm>
            <a:off x="187173" y="8434429"/>
            <a:ext cx="6245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>
                <a:solidFill>
                  <a:srgbClr val="A07858"/>
                </a:solidFill>
                <a:latin typeface="Skores" pitchFamily="50" charset="0"/>
              </a:rPr>
              <a:t>Igelkotten är bra på att:</a:t>
            </a:r>
          </a:p>
        </p:txBody>
      </p:sp>
      <p:pic>
        <p:nvPicPr>
          <p:cNvPr id="5" name="Bildobjekt 4" descr="En bild som visar däggdjur, igelkott, Erinaceidae, piggsvin&#10;&#10;Automatiskt genererad beskrivning">
            <a:extLst>
              <a:ext uri="{FF2B5EF4-FFF2-40B4-BE49-F238E27FC236}">
                <a16:creationId xmlns:a16="http://schemas.microsoft.com/office/drawing/2014/main" id="{FD93E3AD-938F-A5C9-F45C-0FE502C7DB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2" y="1931820"/>
            <a:ext cx="1980969" cy="2509432"/>
          </a:xfrm>
          <a:prstGeom prst="rect">
            <a:avLst/>
          </a:prstGeom>
        </p:spPr>
      </p:pic>
      <p:pic>
        <p:nvPicPr>
          <p:cNvPr id="7" name="Bildobjekt 6" descr="En bild som visar rita, skiss, clipart, Linjekonst&#10;&#10;Automatiskt genererad beskrivning">
            <a:extLst>
              <a:ext uri="{FF2B5EF4-FFF2-40B4-BE49-F238E27FC236}">
                <a16:creationId xmlns:a16="http://schemas.microsoft.com/office/drawing/2014/main" id="{088CECBA-398F-8B30-2E24-0E7932AA6C0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25266" r="13647" b="26166"/>
          <a:stretch/>
        </p:blipFill>
        <p:spPr>
          <a:xfrm>
            <a:off x="4711213" y="2046375"/>
            <a:ext cx="1721932" cy="1172630"/>
          </a:xfrm>
          <a:prstGeom prst="rect">
            <a:avLst/>
          </a:prstGeom>
        </p:spPr>
      </p:pic>
      <p:pic>
        <p:nvPicPr>
          <p:cNvPr id="11" name="Bildobjekt 10" descr="En bild som visar skiss, rita, clipart, konst&#10;&#10;Automatiskt genererad beskrivning">
            <a:extLst>
              <a:ext uri="{FF2B5EF4-FFF2-40B4-BE49-F238E27FC236}">
                <a16:creationId xmlns:a16="http://schemas.microsoft.com/office/drawing/2014/main" id="{AFF961B3-F70F-5A15-73E5-4CA5F174A9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53" y="3285849"/>
            <a:ext cx="2622135" cy="1080357"/>
          </a:xfrm>
          <a:prstGeom prst="rect">
            <a:avLst/>
          </a:prstGeom>
        </p:spPr>
      </p:pic>
      <p:pic>
        <p:nvPicPr>
          <p:cNvPr id="15" name="Bildobjekt 14" descr="En bild som visar rita, skiss, clipart, Barnkonst&#10;&#10;Automatiskt genererad beskrivning">
            <a:extLst>
              <a:ext uri="{FF2B5EF4-FFF2-40B4-BE49-F238E27FC236}">
                <a16:creationId xmlns:a16="http://schemas.microsoft.com/office/drawing/2014/main" id="{043D9FE1-5E74-4BC4-306F-320CE389CC0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12329" r="9101" b="13274"/>
          <a:stretch/>
        </p:blipFill>
        <p:spPr>
          <a:xfrm>
            <a:off x="3640306" y="2150382"/>
            <a:ext cx="1121405" cy="106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EDCADA07DB6F418BD7BD16AE1336A4" ma:contentTypeVersion="12" ma:contentTypeDescription="Skapa ett nytt dokument." ma:contentTypeScope="" ma:versionID="218001e2d34eb523921465646628badd">
  <xsd:schema xmlns:xsd="http://www.w3.org/2001/XMLSchema" xmlns:xs="http://www.w3.org/2001/XMLSchema" xmlns:p="http://schemas.microsoft.com/office/2006/metadata/properties" xmlns:ns3="da076cf2-8991-4ee9-a11f-4b8c77b4decc" xmlns:ns4="7fa4f7f0-7d6d-445c-b863-f9fdc79ce3bb" targetNamespace="http://schemas.microsoft.com/office/2006/metadata/properties" ma:root="true" ma:fieldsID="609283fe4376de351b15262a55a33754" ns3:_="" ns4:_="">
    <xsd:import namespace="da076cf2-8991-4ee9-a11f-4b8c77b4decc"/>
    <xsd:import namespace="7fa4f7f0-7d6d-445c-b863-f9fdc79ce3b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76cf2-8991-4ee9-a11f-4b8c77b4de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a4f7f0-7d6d-445c-b863-f9fdc79ce3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a076cf2-8991-4ee9-a11f-4b8c77b4decc" xsi:nil="true"/>
  </documentManagement>
</p:properties>
</file>

<file path=customXml/itemProps1.xml><?xml version="1.0" encoding="utf-8"?>
<ds:datastoreItem xmlns:ds="http://schemas.openxmlformats.org/officeDocument/2006/customXml" ds:itemID="{E66A4F65-4EA8-4296-A1EC-ADBDFFCA36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8191B6-C1B6-4967-83B8-4A2862988848}">
  <ds:schemaRefs>
    <ds:schemaRef ds:uri="7fa4f7f0-7d6d-445c-b863-f9fdc79ce3bb"/>
    <ds:schemaRef ds:uri="da076cf2-8991-4ee9-a11f-4b8c77b4de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E4B635-2668-4F03-B36E-7DB0FBF52EDD}">
  <ds:schemaRefs>
    <ds:schemaRef ds:uri="7fa4f7f0-7d6d-445c-b863-f9fdc79ce3bb"/>
    <ds:schemaRef ds:uri="da076cf2-8991-4ee9-a11f-4b8c77b4de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Bredbild</PresentationFormat>
  <Paragraphs>7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Skores</vt:lpstr>
      <vt:lpstr>Office-tema</vt:lpstr>
      <vt:lpstr>Igelkott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/>
  <cp:lastModifiedBy>Astrid Keussen</cp:lastModifiedBy>
  <cp:revision>1</cp:revision>
  <dcterms:created xsi:type="dcterms:W3CDTF">2024-01-20T12:16:46Z</dcterms:created>
  <dcterms:modified xsi:type="dcterms:W3CDTF">2024-08-06T08:25:44Z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0x01010040EDCADA07DB6F418BD7BD16AE1336A4</vt:lpwstr>
  </property>
</Properties>
</file>