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0" r:id="rId6"/>
    <p:sldId id="264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23AA73-0545-669F-6B5D-41340053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8465495-3D07-DEDE-AD8F-FCDBDE4E6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F607C9-53C5-279B-7C79-C2F56B223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EF305DA-BE96-EC8B-E375-E1A50FA3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FB3755-FDE9-9B22-4EF0-79493832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8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D78383-4295-51AE-79EA-6AD725A4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366B32B-CBA6-6AEB-F46F-25DE428A4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5BB506-30C8-C60F-C8DB-19E8A63E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50278B-A1C1-FE32-DD2D-100A7C34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48D9D6-0533-B362-642D-B65345EF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149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B6DEB8C2-79B1-BC8E-9E57-B425F28BC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4ED51AC-45E8-EE9A-D5B1-33221EAA9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9D76AB-D2A4-746B-3BF9-0027E4EF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6DF216-F516-AD96-B210-B657CFB0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14EE85-BF7E-AB08-FE9D-0DD4B831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164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4BB64-A742-F909-B581-3D55AE44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7F659E-275B-C83C-C03C-93CDCC6BD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AF60E1-16F8-E466-8CAD-4B4BDE74D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615078-452B-6A9F-91F4-0889BB43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68117A-3004-B9C1-76C6-2252B547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32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8B6D39-0982-2013-B826-B5364C88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6B66104-CAFB-AC6A-1F81-208DFE943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17D8BB-3F54-E6AA-C1F8-C49B3AFE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795DF8-1FC8-576E-F1F9-960630FF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A60632-61C9-BCB5-66F7-5C988200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79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81DD3E-D3CD-6214-92A5-9F2818212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650B60-B5FE-7876-BD3B-389C5E085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465188-4A84-907D-B4A0-5A697B40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979702-A219-F703-95D7-2503A31CD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33120E-35BD-3052-44B0-8CF309E5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C87C10B-ECE9-66F0-5992-D14CF214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66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ECF4F5-546B-CD3D-993F-4610C6C0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A0E7C17-4104-1750-729D-707FDAD44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828D941-3404-3898-74FD-BC683EE03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A27733-74C0-22F7-7EED-A770DBCC0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B876B8-3655-8005-61CF-ACDD113B0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19D2465-3009-8F64-2A5C-D1048AD6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2B852B0-C94A-F830-C531-26FDC0D3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6AD57D5-C5A3-5108-9E85-F6E1B127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74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DC4EA9-2B99-874E-A094-B01E1DBD9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8580890-6595-ADFA-13B3-4A9BAE01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0F11F5A-2A92-B94A-AF19-1DADF5D59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A7BD51-503F-D966-8D38-6DA7A470E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73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F4F8D9E-04A7-94D0-A506-CB87C319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22C8138-CD51-8DBF-5435-70B0EE0F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25D08D-FEC2-F7AB-FD9D-4F72A303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67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45079F-526C-FA81-97E8-A33267D0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E537AB-6045-1725-431F-6BC1787D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1A3273-4295-E2B8-40A2-3E1E23866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311700-9994-8945-8750-71CC30AB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CCC161-882B-C68D-DFF5-1FFFF9EF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1AED47-E719-A058-2FA7-7455D80B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732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C2C3F5-6E93-BC77-CBDE-4D36E9392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FA2682-177E-77B7-90C1-49C7F3FDF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56A35D-F8A5-3A96-CC6D-77C9026AE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E9FECC6-BDE7-1B36-EE85-8AE88821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6F903D3-F31A-F945-461C-F14630BA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47CAB3B-60C3-FF6B-A304-662EBDD3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726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1F85F0B-57F4-BC43-87B0-0F3091D17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1F80D7-2049-5A69-4E85-DF321B6A7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69E7D6-4CFD-3007-7FAE-2604062D5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D9526-7A82-479F-8284-06B6BFA7F046}" type="datetimeFigureOut">
              <a:rPr lang="sv-SE" smtClean="0"/>
              <a:t>2024-08-01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3B43F3-E3AE-261C-4FD7-7234A8E35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8BCD1B-2127-9D5E-C969-5733C9501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B58842-4B8E-42FF-96E1-1EF9FA16DB9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2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clIV56U8kH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BA805A-2C4F-3CE5-7191-F37010ED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3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150E41B-E91B-CD14-2C20-285F942F43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6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Bildobjekt 2" descr="En bild som visar däggdjur, utomhus, hjord, boskap&#10;&#10;Automatiskt genererad beskrivning">
            <a:extLst>
              <a:ext uri="{FF2B5EF4-FFF2-40B4-BE49-F238E27FC236}">
                <a16:creationId xmlns:a16="http://schemas.microsoft.com/office/drawing/2014/main" id="{0665D687-3F53-8ABB-9700-5580E0461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Bildobjekt 5" descr="En bild som visar text, frukt, äpple, grönsak&#10;&#10;Automatiskt genererad beskrivning">
            <a:extLst>
              <a:ext uri="{FF2B5EF4-FFF2-40B4-BE49-F238E27FC236}">
                <a16:creationId xmlns:a16="http://schemas.microsoft.com/office/drawing/2014/main" id="{74FFD774-A96D-C623-A7AE-B0EA54360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b="7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text, skärmbild, klädsel, Människoansikte&#10;&#10;Automatiskt genererad beskrivning">
            <a:extLst>
              <a:ext uri="{FF2B5EF4-FFF2-40B4-BE49-F238E27FC236}">
                <a16:creationId xmlns:a16="http://schemas.microsoft.com/office/drawing/2014/main" id="{A9CB10F3-4C19-DF38-7E82-38C16D7B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B8D52-A008-A605-A88B-3948DAEE6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sv-SE" sz="6600"/>
              <a:t>Veckans filmklipp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22B065-2A66-A1A9-25D1-6534E784A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sv-SE" sz="2200" dirty="0">
                <a:hlinkClick r:id="rId2"/>
              </a:rPr>
              <a:t>Alpacka (youtube.com)</a:t>
            </a:r>
            <a:endParaRPr lang="sv-SE" sz="2200" dirty="0"/>
          </a:p>
          <a:p>
            <a:endParaRPr lang="sv-SE" sz="2200" dirty="0"/>
          </a:p>
          <a:p>
            <a:r>
              <a:rPr lang="sv-SE" sz="2200" dirty="0"/>
              <a:t>Här får vi se ett kort klipp från djurparken Parken zoo där djurskötaren berättar lite om alpackor och vi får se alpackor. </a:t>
            </a:r>
          </a:p>
        </p:txBody>
      </p:sp>
      <p:pic>
        <p:nvPicPr>
          <p:cNvPr id="3074" name="Picture 2" descr="Closeup shot of the head of a cute brown lama standing in the field">
            <a:extLst>
              <a:ext uri="{FF2B5EF4-FFF2-40B4-BE49-F238E27FC236}">
                <a16:creationId xmlns:a16="http://schemas.microsoft.com/office/drawing/2014/main" id="{9F823F4B-9E6C-910F-8B14-6F5C5A4F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 r="205" b="-3"/>
          <a:stretch/>
        </p:blipFill>
        <p:spPr bwMode="auto">
          <a:xfrm>
            <a:off x="8156454" y="-7"/>
            <a:ext cx="4035547" cy="4178808"/>
          </a:xfrm>
          <a:custGeom>
            <a:avLst/>
            <a:gdLst/>
            <a:ahLst/>
            <a:cxnLst/>
            <a:rect l="l" t="t" r="r" b="b"/>
            <a:pathLst>
              <a:path w="4035547" h="4178808">
                <a:moveTo>
                  <a:pt x="14988" y="0"/>
                </a:moveTo>
                <a:lnTo>
                  <a:pt x="4035547" y="0"/>
                </a:lnTo>
                <a:lnTo>
                  <a:pt x="4035547" y="4161794"/>
                </a:lnTo>
                <a:lnTo>
                  <a:pt x="3918602" y="4164199"/>
                </a:lnTo>
                <a:cubicBezTo>
                  <a:pt x="3673497" y="4178956"/>
                  <a:pt x="3428120" y="4172295"/>
                  <a:pt x="3183014" y="4175560"/>
                </a:cubicBezTo>
                <a:cubicBezTo>
                  <a:pt x="2855121" y="4180001"/>
                  <a:pt x="2527499" y="4168639"/>
                  <a:pt x="2199742" y="4167595"/>
                </a:cubicBezTo>
                <a:cubicBezTo>
                  <a:pt x="2132562" y="4167334"/>
                  <a:pt x="2065110" y="4170729"/>
                  <a:pt x="1998202" y="4175952"/>
                </a:cubicBezTo>
                <a:cubicBezTo>
                  <a:pt x="1905507" y="4183005"/>
                  <a:pt x="1814033" y="4174124"/>
                  <a:pt x="1722153" y="4165766"/>
                </a:cubicBezTo>
                <a:cubicBezTo>
                  <a:pt x="1611407" y="4155711"/>
                  <a:pt x="1500933" y="4164591"/>
                  <a:pt x="1390867" y="4176214"/>
                </a:cubicBezTo>
                <a:lnTo>
                  <a:pt x="1348076" y="4178808"/>
                </a:lnTo>
                <a:lnTo>
                  <a:pt x="597587" y="4178808"/>
                </a:lnTo>
                <a:lnTo>
                  <a:pt x="507890" y="4175773"/>
                </a:lnTo>
                <a:cubicBezTo>
                  <a:pt x="403218" y="4174810"/>
                  <a:pt x="298546" y="4175691"/>
                  <a:pt x="193840" y="4176214"/>
                </a:cubicBezTo>
                <a:lnTo>
                  <a:pt x="2757" y="4175742"/>
                </a:lnTo>
                <a:lnTo>
                  <a:pt x="2810" y="4034870"/>
                </a:lnTo>
                <a:cubicBezTo>
                  <a:pt x="5629" y="3979851"/>
                  <a:pt x="10539" y="3924896"/>
                  <a:pt x="15416" y="3870068"/>
                </a:cubicBezTo>
                <a:cubicBezTo>
                  <a:pt x="23018" y="3799731"/>
                  <a:pt x="25045" y="3728899"/>
                  <a:pt x="21498" y="3658244"/>
                </a:cubicBezTo>
                <a:cubicBezTo>
                  <a:pt x="17063" y="3602147"/>
                  <a:pt x="10095" y="3546050"/>
                  <a:pt x="8828" y="3489953"/>
                </a:cubicBezTo>
                <a:cubicBezTo>
                  <a:pt x="6548" y="3389688"/>
                  <a:pt x="7434" y="3289424"/>
                  <a:pt x="13262" y="3189160"/>
                </a:cubicBezTo>
                <a:cubicBezTo>
                  <a:pt x="16176" y="3138901"/>
                  <a:pt x="20864" y="3089150"/>
                  <a:pt x="22891" y="3038510"/>
                </a:cubicBezTo>
                <a:cubicBezTo>
                  <a:pt x="24918" y="2987870"/>
                  <a:pt x="28973" y="2936723"/>
                  <a:pt x="17444" y="2887098"/>
                </a:cubicBezTo>
                <a:cubicBezTo>
                  <a:pt x="-2068" y="2802699"/>
                  <a:pt x="12249" y="2718680"/>
                  <a:pt x="16430" y="2634534"/>
                </a:cubicBezTo>
                <a:cubicBezTo>
                  <a:pt x="18964" y="2582244"/>
                  <a:pt x="34168" y="2528685"/>
                  <a:pt x="20738" y="2477919"/>
                </a:cubicBezTo>
                <a:cubicBezTo>
                  <a:pt x="-421" y="2398342"/>
                  <a:pt x="13389" y="2320415"/>
                  <a:pt x="20738" y="2242107"/>
                </a:cubicBezTo>
                <a:cubicBezTo>
                  <a:pt x="29213" y="2168001"/>
                  <a:pt x="27718" y="2093082"/>
                  <a:pt x="16303" y="2019369"/>
                </a:cubicBezTo>
                <a:cubicBezTo>
                  <a:pt x="1986" y="1946239"/>
                  <a:pt x="1986" y="1871028"/>
                  <a:pt x="16303" y="1797899"/>
                </a:cubicBezTo>
                <a:cubicBezTo>
                  <a:pt x="28162" y="1737537"/>
                  <a:pt x="29530" y="1675589"/>
                  <a:pt x="20357" y="1614758"/>
                </a:cubicBezTo>
                <a:cubicBezTo>
                  <a:pt x="14149" y="1571226"/>
                  <a:pt x="3000" y="1527947"/>
                  <a:pt x="1480" y="1484415"/>
                </a:cubicBezTo>
                <a:cubicBezTo>
                  <a:pt x="-1662" y="1393377"/>
                  <a:pt x="200" y="1302238"/>
                  <a:pt x="7055" y="1211417"/>
                </a:cubicBezTo>
                <a:cubicBezTo>
                  <a:pt x="15036" y="1107980"/>
                  <a:pt x="30366" y="1004923"/>
                  <a:pt x="19724" y="900725"/>
                </a:cubicBezTo>
                <a:cubicBezTo>
                  <a:pt x="16050" y="864934"/>
                  <a:pt x="8575" y="829270"/>
                  <a:pt x="7815" y="793353"/>
                </a:cubicBezTo>
                <a:cubicBezTo>
                  <a:pt x="6168" y="726087"/>
                  <a:pt x="5407" y="659710"/>
                  <a:pt x="9208" y="590286"/>
                </a:cubicBezTo>
                <a:cubicBezTo>
                  <a:pt x="13009" y="520863"/>
                  <a:pt x="27452" y="450424"/>
                  <a:pt x="17697" y="382270"/>
                </a:cubicBezTo>
                <a:cubicBezTo>
                  <a:pt x="7941" y="314115"/>
                  <a:pt x="14276" y="247103"/>
                  <a:pt x="20611" y="180218"/>
                </a:cubicBezTo>
                <a:cubicBezTo>
                  <a:pt x="23652" y="148426"/>
                  <a:pt x="25711" y="116982"/>
                  <a:pt x="25156" y="856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 descr="En bild som visar text, skärmbild, Operativsystem, grön&#10;&#10;Automatiskt genererad beskrivning">
            <a:extLst>
              <a:ext uri="{FF2B5EF4-FFF2-40B4-BE49-F238E27FC236}">
                <a16:creationId xmlns:a16="http://schemas.microsoft.com/office/drawing/2014/main" id="{3D5653AC-2833-3F3F-3A7A-6DEC71576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r="2" b="2"/>
          <a:stretch/>
        </p:blipFill>
        <p:spPr>
          <a:xfrm>
            <a:off x="8144356" y="4267201"/>
            <a:ext cx="4047645" cy="2590808"/>
          </a:xfrm>
          <a:custGeom>
            <a:avLst/>
            <a:gdLst/>
            <a:ahLst/>
            <a:cxnLst/>
            <a:rect l="l" t="t" r="r" b="b"/>
            <a:pathLst>
              <a:path w="4047645" h="2495811">
                <a:moveTo>
                  <a:pt x="2441891" y="4"/>
                </a:moveTo>
                <a:cubicBezTo>
                  <a:pt x="2489381" y="-78"/>
                  <a:pt x="2536882" y="1163"/>
                  <a:pt x="2584383" y="4428"/>
                </a:cubicBezTo>
                <a:cubicBezTo>
                  <a:pt x="2744314" y="17813"/>
                  <a:pt x="2904989" y="21079"/>
                  <a:pt x="3065367" y="14222"/>
                </a:cubicBezTo>
                <a:cubicBezTo>
                  <a:pt x="3194244" y="5694"/>
                  <a:pt x="3323514" y="4206"/>
                  <a:pt x="3452568" y="9782"/>
                </a:cubicBezTo>
                <a:cubicBezTo>
                  <a:pt x="3572813" y="16442"/>
                  <a:pt x="3693059" y="23233"/>
                  <a:pt x="3813712" y="19315"/>
                </a:cubicBezTo>
                <a:cubicBezTo>
                  <a:pt x="3861755" y="17748"/>
                  <a:pt x="3909121" y="15789"/>
                  <a:pt x="3956758" y="13177"/>
                </a:cubicBezTo>
                <a:lnTo>
                  <a:pt x="4047645" y="9696"/>
                </a:lnTo>
                <a:lnTo>
                  <a:pt x="4047645" y="2495811"/>
                </a:lnTo>
                <a:lnTo>
                  <a:pt x="28177" y="2495811"/>
                </a:lnTo>
                <a:lnTo>
                  <a:pt x="28782" y="2485852"/>
                </a:lnTo>
                <a:cubicBezTo>
                  <a:pt x="31911" y="2365446"/>
                  <a:pt x="35027" y="2245002"/>
                  <a:pt x="38157" y="2124521"/>
                </a:cubicBezTo>
                <a:cubicBezTo>
                  <a:pt x="38284" y="2119444"/>
                  <a:pt x="39171" y="2114494"/>
                  <a:pt x="39171" y="2109417"/>
                </a:cubicBezTo>
                <a:cubicBezTo>
                  <a:pt x="48166" y="1995573"/>
                  <a:pt x="53107" y="1881729"/>
                  <a:pt x="18899" y="1770550"/>
                </a:cubicBezTo>
                <a:cubicBezTo>
                  <a:pt x="15871" y="1760104"/>
                  <a:pt x="14262" y="1749304"/>
                  <a:pt x="14084" y="1738440"/>
                </a:cubicBezTo>
                <a:cubicBezTo>
                  <a:pt x="12413" y="1641514"/>
                  <a:pt x="16644" y="1544587"/>
                  <a:pt x="26754" y="1448181"/>
                </a:cubicBezTo>
                <a:cubicBezTo>
                  <a:pt x="31949" y="1389038"/>
                  <a:pt x="26754" y="1329006"/>
                  <a:pt x="43478" y="1270498"/>
                </a:cubicBezTo>
                <a:cubicBezTo>
                  <a:pt x="50864" y="1241421"/>
                  <a:pt x="55109" y="1211634"/>
                  <a:pt x="56147" y="1181656"/>
                </a:cubicBezTo>
                <a:cubicBezTo>
                  <a:pt x="59948" y="1109060"/>
                  <a:pt x="38537" y="1040779"/>
                  <a:pt x="18139" y="972244"/>
                </a:cubicBezTo>
                <a:cubicBezTo>
                  <a:pt x="7370" y="935945"/>
                  <a:pt x="-5426" y="898886"/>
                  <a:pt x="2429" y="860811"/>
                </a:cubicBezTo>
                <a:cubicBezTo>
                  <a:pt x="16707" y="802251"/>
                  <a:pt x="24854" y="742359"/>
                  <a:pt x="26754" y="682112"/>
                </a:cubicBezTo>
                <a:cubicBezTo>
                  <a:pt x="26754" y="639468"/>
                  <a:pt x="16365" y="597712"/>
                  <a:pt x="20039" y="555195"/>
                </a:cubicBezTo>
                <a:cubicBezTo>
                  <a:pt x="28211" y="472712"/>
                  <a:pt x="30238" y="389734"/>
                  <a:pt x="26121" y="306946"/>
                </a:cubicBezTo>
                <a:cubicBezTo>
                  <a:pt x="26095" y="273846"/>
                  <a:pt x="29846" y="240848"/>
                  <a:pt x="37270" y="208585"/>
                </a:cubicBezTo>
                <a:cubicBezTo>
                  <a:pt x="46506" y="151651"/>
                  <a:pt x="48419" y="93777"/>
                  <a:pt x="42971" y="36360"/>
                </a:cubicBezTo>
                <a:lnTo>
                  <a:pt x="38853" y="8429"/>
                </a:lnTo>
                <a:lnTo>
                  <a:pt x="56649" y="7824"/>
                </a:lnTo>
                <a:cubicBezTo>
                  <a:pt x="210497" y="-156"/>
                  <a:pt x="364754" y="3162"/>
                  <a:pt x="518087" y="17748"/>
                </a:cubicBezTo>
                <a:cubicBezTo>
                  <a:pt x="626567" y="25440"/>
                  <a:pt x="735534" y="24213"/>
                  <a:pt x="843809" y="14092"/>
                </a:cubicBezTo>
                <a:cubicBezTo>
                  <a:pt x="1042499" y="-1711"/>
                  <a:pt x="1240782" y="10958"/>
                  <a:pt x="1439065" y="21666"/>
                </a:cubicBezTo>
                <a:cubicBezTo>
                  <a:pt x="1631105" y="32113"/>
                  <a:pt x="1823010" y="24408"/>
                  <a:pt x="2015050" y="17487"/>
                </a:cubicBezTo>
                <a:cubicBezTo>
                  <a:pt x="2157045" y="12394"/>
                  <a:pt x="2299420" y="249"/>
                  <a:pt x="2441891" y="4"/>
                </a:cubicBezTo>
                <a:close/>
              </a:path>
            </a:pathLst>
          </a:custGeom>
        </p:spPr>
      </p:pic>
      <p:sp>
        <p:nvSpPr>
          <p:cNvPr id="6" name="textruta 2">
            <a:extLst>
              <a:ext uri="{FF2B5EF4-FFF2-40B4-BE49-F238E27FC236}">
                <a16:creationId xmlns:a16="http://schemas.microsoft.com/office/drawing/2014/main" id="{5EDA6D91-9BAC-C442-1A6D-59B95780977E}"/>
              </a:ext>
            </a:extLst>
          </p:cNvPr>
          <p:cNvSpPr txBox="1"/>
          <p:nvPr/>
        </p:nvSpPr>
        <p:spPr>
          <a:xfrm>
            <a:off x="174614" y="6398011"/>
            <a:ext cx="1600239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i="1" dirty="0"/>
              <a:t>Av Astrid Keussen</a:t>
            </a:r>
          </a:p>
        </p:txBody>
      </p:sp>
    </p:spTree>
    <p:extLst>
      <p:ext uri="{BB962C8B-B14F-4D97-AF65-F5344CB8AC3E}">
        <p14:creationId xmlns:p14="http://schemas.microsoft.com/office/powerpoint/2010/main" val="313995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</Words>
  <Application>Microsoft Office PowerPoint</Application>
  <PresentationFormat>Bredbild</PresentationFormat>
  <Paragraphs>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Veckans filmklipp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Keussen</dc:creator>
  <cp:lastModifiedBy>Astrid Keussen</cp:lastModifiedBy>
  <cp:revision>2</cp:revision>
  <dcterms:created xsi:type="dcterms:W3CDTF">2024-08-01T11:13:28Z</dcterms:created>
  <dcterms:modified xsi:type="dcterms:W3CDTF">2024-08-01T12:22:34Z</dcterms:modified>
</cp:coreProperties>
</file>