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7F9B7B-15E0-8166-42A3-E7196704A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178D28-2333-7B30-A30E-619CD02E1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AB7F19-2324-7D78-6F07-CC9FDB90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B19DAC-AD04-F38B-479F-B87B3DDF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7A1AF9-0C7C-1ED9-28C2-C31A4882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6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55C20-D7F3-E54F-E533-E1160F65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FCA9E5-E37A-CD3C-5997-F2C634752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234E56-38C8-0C75-4C18-C904AE09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68F9D5-2F6E-B044-B675-9AC5867C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270BB0-F087-479D-5981-F63154D0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56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3E88281-B512-CF4B-F72E-AC508FDEB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4FFE7DD-99E9-E9CD-983B-BB1374E69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EEBBE3-080A-FAC4-324F-57D19F08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F99852-8A59-79D0-C829-308F86CE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7E5B3B-8F57-AF7F-00BA-E2BD02F1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6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77AA2-7CAA-AB46-8827-25BEC977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BEC9BB-F1F8-611F-24BC-57EF22E16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184CB7-C069-9937-4B99-3CEE7773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6D2CA0-8CEC-E1CD-A6AD-4252012D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F3BB7F-580C-6740-8111-99CA04FB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3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EB065-8845-9853-3904-F8F13429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D593C-F1C3-F143-A14D-3B1367B8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E7CAA5-AAF0-34F9-367E-7754EE85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E18EEB-BCE8-9356-1374-76CC3034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11B80A-DFF5-CEDF-D812-B13B7D14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4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8B5A88-661F-6246-5FF2-ABEE1E65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7BC0F3-4183-95B0-5865-A8D7C288B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98A7646-5F8F-4A95-2400-59FC15C2B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CD92C7-5F5B-79B7-6BE6-46ABD4D1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A600B2-5283-72AC-7209-B559BF12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B4C728-11E1-FB14-02B5-6F9D9129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33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D4495-7BA7-7FCE-A766-D5C987EA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7390DE-1B1A-FAF6-3B75-324F3988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359CB0-7A1D-C32D-F10F-91324DA0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41C055-CEFA-DA55-5C7C-584983515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A8B429-027A-BC48-3750-8C97BB788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7617415-B38C-FEDD-44C7-C0CA4112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18210C-7568-80A2-C43F-169F498A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8EBD4F0-E63E-3396-3F0C-0F71868B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63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6C621-D023-5989-1C5C-C3E22F75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7F8984C-B892-F9DD-D45C-88DC36BA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3EF8DCF-E1E8-2E1E-3123-1ED6FCC5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437E4F3-4D12-8466-54D4-20CC6ABB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54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B03FCC-34CC-8082-B2D6-C026556F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11022A2-80FB-AFD4-F065-5717C4F4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E5EBB7-A843-CA0C-D5B4-E9DEB8ED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08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3B58A-D16E-B544-1E74-ED000831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2DF42B-C0E7-4F34-F862-795A8521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F09EA3-40F4-C6F6-B312-31C595E0C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506EF8-6738-2FCB-4858-BE309EE7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57BCC1-4392-F483-4D5D-878EEAFF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990532-80C4-04DB-32B8-B947445F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7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500B0-5BFC-8C7D-926C-22909015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27559A9-5ACE-F267-B06F-DE786F8A0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3556F1-B3B4-1C4D-2E97-CF0F24906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0496A8-CC05-F927-AC78-BACF39B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8F42EA-BFFB-38C6-480F-A7C0DB13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97A715-DEFA-D884-D3D3-26D342DE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59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5DACA63-A6FE-39D2-7219-2AAAC37A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44B84C-C477-BCC4-1562-22BE2B885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744594-6F31-52EE-308A-BBD64C108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9069C-A269-46FD-B2E4-94218823237A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4310BA-1F22-A2AB-1436-F6DCAD949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17A530-8279-94F3-671C-1D533D481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FA976-9234-41AB-B03D-4F9DC2233D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s3bCKfPgo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objekt 3" descr="En bild som visar text, skärmbild, himmel, torn&#10;&#10;Automatiskt genererad beskrivning">
            <a:extLst>
              <a:ext uri="{FF2B5EF4-FFF2-40B4-BE49-F238E27FC236}">
                <a16:creationId xmlns:a16="http://schemas.microsoft.com/office/drawing/2014/main" id="{AC4E684A-2F3E-B5EB-D82B-812CA834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himmel, torn, landmärke&#10;&#10;Automatiskt genererad beskrivning">
            <a:extLst>
              <a:ext uri="{FF2B5EF4-FFF2-40B4-BE49-F238E27FC236}">
                <a16:creationId xmlns:a16="http://schemas.microsoft.com/office/drawing/2014/main" id="{B8348622-4AAE-7E64-9471-8B2D8100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Människoansikte&#10;&#10;Automatiskt genererad beskrivning">
            <a:extLst>
              <a:ext uri="{FF2B5EF4-FFF2-40B4-BE49-F238E27FC236}">
                <a16:creationId xmlns:a16="http://schemas.microsoft.com/office/drawing/2014/main" id="{C5C1441A-610A-4CF3-D319-4EE90AE7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klädsel, skärmbild, person, text&#10;&#10;Automatiskt genererad beskrivning">
            <a:extLst>
              <a:ext uri="{FF2B5EF4-FFF2-40B4-BE49-F238E27FC236}">
                <a16:creationId xmlns:a16="http://schemas.microsoft.com/office/drawing/2014/main" id="{9FA36384-AAA0-119C-C3C0-5F5F6821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3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julgran, himmel, byggnad&#10;&#10;Automatiskt genererad beskrivning">
            <a:extLst>
              <a:ext uri="{FF2B5EF4-FFF2-40B4-BE49-F238E27FC236}">
                <a16:creationId xmlns:a16="http://schemas.microsoft.com/office/drawing/2014/main" id="{A1F2D688-9094-8AE3-D569-F99A59C7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6" y="437732"/>
            <a:ext cx="10545647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51749E-E7E3-C20D-AD66-0324749C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19856" cy="2003057"/>
          </a:xfrm>
        </p:spPr>
        <p:txBody>
          <a:bodyPr anchor="ctr">
            <a:normAutofit/>
          </a:bodyPr>
          <a:lstStyle/>
          <a:p>
            <a:r>
              <a:rPr lang="sv-SE" sz="4800" dirty="0">
                <a:latin typeface="Kristen ITC" panose="03050502040202030202" pitchFamily="66" charset="0"/>
              </a:rPr>
              <a:t>Veckans filmklipp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5A6544-EB83-F971-5433-EFB37413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28" y="783772"/>
            <a:ext cx="6894576" cy="20030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900" dirty="0"/>
              <a:t>1. Klipp: </a:t>
            </a:r>
            <a:r>
              <a:rPr lang="sv-SE" sz="1900" dirty="0">
                <a:hlinkClick r:id="rId2"/>
              </a:rPr>
              <a:t>Tour Eiffel | Eiffel Tower - Paris, </a:t>
            </a:r>
            <a:r>
              <a:rPr lang="sv-SE" sz="1900" dirty="0" err="1">
                <a:hlinkClick r:id="rId2"/>
              </a:rPr>
              <a:t>France</a:t>
            </a:r>
            <a:r>
              <a:rPr lang="sv-SE" sz="1900" dirty="0">
                <a:hlinkClick r:id="rId2"/>
              </a:rPr>
              <a:t>. (youtube.com)</a:t>
            </a:r>
            <a:endParaRPr lang="sv-SE" sz="1900" dirty="0"/>
          </a:p>
          <a:p>
            <a:pPr marL="0" indent="0">
              <a:buNone/>
            </a:pPr>
            <a:r>
              <a:rPr lang="sv-SE" sz="1900" dirty="0"/>
              <a:t>Här får vi se lite hur det ser ut vid Eiffeltornet. 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r>
              <a:rPr lang="sv-SE" sz="1900" dirty="0"/>
              <a:t>2. Google Earth: Vi besöker Eiffeltornet i Google Earth för att se hur det kan se ut på nära håll. 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endParaRPr lang="sv-SE" sz="1900" dirty="0"/>
          </a:p>
        </p:txBody>
      </p:sp>
      <p:pic>
        <p:nvPicPr>
          <p:cNvPr id="5" name="Bildobjekt 4" descr="En bild som visar himmel, moln, skärmbild, torn&#10;&#10;Automatiskt genererad beskrivning">
            <a:extLst>
              <a:ext uri="{FF2B5EF4-FFF2-40B4-BE49-F238E27FC236}">
                <a16:creationId xmlns:a16="http://schemas.microsoft.com/office/drawing/2014/main" id="{01BE1EED-BC99-B034-7B4C-58966240C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r="10066" b="-1"/>
          <a:stretch/>
        </p:blipFill>
        <p:spPr>
          <a:xfrm>
            <a:off x="8" y="2668687"/>
            <a:ext cx="6095992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</p:spPr>
      </p:pic>
      <p:pic>
        <p:nvPicPr>
          <p:cNvPr id="5122" name="Picture 2" descr="Download Google Earth For Free | Geology Page">
            <a:extLst>
              <a:ext uri="{FF2B5EF4-FFF2-40B4-BE49-F238E27FC236}">
                <a16:creationId xmlns:a16="http://schemas.microsoft.com/office/drawing/2014/main" id="{8DA13E7E-5415-1D35-6508-01570E44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4897" b="-1"/>
          <a:stretch/>
        </p:blipFill>
        <p:spPr bwMode="auto">
          <a:xfrm>
            <a:off x="6019800" y="2657872"/>
            <a:ext cx="6172193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1D2DF1A-9E05-D007-D0E8-D8E739FE885D}"/>
              </a:ext>
            </a:extLst>
          </p:cNvPr>
          <p:cNvSpPr txBox="1"/>
          <p:nvPr/>
        </p:nvSpPr>
        <p:spPr>
          <a:xfrm>
            <a:off x="9105896" y="6396327"/>
            <a:ext cx="291962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i="1" dirty="0"/>
              <a:t>Av Astrid Keussen</a:t>
            </a:r>
          </a:p>
        </p:txBody>
      </p:sp>
    </p:spTree>
    <p:extLst>
      <p:ext uri="{BB962C8B-B14F-4D97-AF65-F5344CB8AC3E}">
        <p14:creationId xmlns:p14="http://schemas.microsoft.com/office/powerpoint/2010/main" val="138698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</Words>
  <Application>Microsoft Office PowerPoint</Application>
  <PresentationFormat>Bredbild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Kristen ITC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Veckans filmklipp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Keussen</dc:creator>
  <cp:lastModifiedBy>Astrid Keussen</cp:lastModifiedBy>
  <cp:revision>1</cp:revision>
  <dcterms:created xsi:type="dcterms:W3CDTF">2024-08-07T15:01:14Z</dcterms:created>
  <dcterms:modified xsi:type="dcterms:W3CDTF">2024-08-07T15:09:23Z</dcterms:modified>
</cp:coreProperties>
</file>