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83D4C-8BFB-ECC4-7585-A35BD69FA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B4DE5D-FBEB-0398-26F8-C4A15CEB2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3D4DA1-6B65-B084-33F6-7A878F71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DCD4BA-4E33-A58B-805C-B3517303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341FF8-8DA9-0504-E5AA-50C08F4A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029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9EF13A-EAB4-B606-167E-D3A333BB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C108C0A-283F-CDBD-C3A0-D3FC39DE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A6FBA6-A69A-709B-CC9E-143CB3E06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36C662-320F-8DBA-0924-221936329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1D87AE-B688-BF99-82E4-B24794F2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2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870AFCF-EEE0-C85B-2F00-0C0A8B9A1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DD8997-EA39-C039-886A-970C66AB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39E9F1-9630-D267-E773-16DE6552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1BF2EB-922A-8921-8E6F-C2AF4C93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AD23FDA-60D6-4E59-1C4A-8697D81E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95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C99575-9658-3EA4-70EF-1127D0CA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694941-24B7-132D-5410-417F9220C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CC8C3-E09F-F658-90A8-5D534778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419BD-5F59-5525-D72B-392CEB8F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7E6584-E195-0848-63AC-21C8687C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92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451F85-FD02-788F-380B-45967834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455A3F-CA13-EDD7-C126-78BBC28E8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C3E5C9-D43D-BC2C-5C33-15DF8DBA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4B24C8-67D4-0A55-56FC-69BB4C10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B5EAF3-7058-3BF9-7A19-F53540F6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98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DA12BF-02F8-53E5-38B9-D2382472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A8FC78-EA11-BB03-C4EC-66948B791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D50E75-70D2-FC67-5643-38D0CFFB9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6FBAF03-F7DD-6482-0A79-03FF5B13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26DE841-62A3-04E8-FFE5-83B7797D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798AF1-D166-4AAA-6E14-4ECDB98C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663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9F03C5-125B-0E9E-3DEA-657D7757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EA8CA62-9EFD-FFF7-3EB7-AB076E9EC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B55906-BC23-AF08-C636-7BF1CAA5E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0D83AA6-868E-6946-80B8-D3CFE5A98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E2F4BD1-7AC5-E05E-3AB1-0F796BDB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5F96365-8B02-196E-4D2B-5646BD176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9ECF2B1-E6BE-FFD8-E72C-9B3599FD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EF05BE7-135C-5800-BF6E-BA815F5B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88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DFB1C-C3D2-CC0C-32A6-CB086A4E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329E340-0E41-84AC-1167-4975E850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66ABDD0-7196-0E59-761C-95687142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06B93DA-630B-6266-A9D2-98E2A42A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68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09C9B5D-AA44-03B8-3C20-8DC4D7C4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AD8143D-C3EB-655D-2664-FCDB0E8A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183199A-D7E4-2D6C-DE31-20FD251A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875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51474-1535-0E2E-A911-65F78DFD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C6C381-80A5-F65E-CC45-0E8DEA94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37B3BE-F616-37F5-24F2-2F11B8F35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85A2FE-AAF3-F00F-B483-9D8768A30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8DCD3D-5D2B-E782-3B2C-B922CE57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A7C110-02A5-DDF8-849B-74F39C83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3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2FA164-60CE-A5D8-A167-88934E40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F7D3F73-9943-A2EF-1C18-E0219C84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ABECC1-D553-050A-8770-ECA8B7B6B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AF7128-0A47-E28B-A5C6-68BBC286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AB3E75-3C97-8535-6C54-FC768053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EC14C1-F04D-0848-5168-2728238C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2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8A94218-235C-DE6E-6EDD-847BC048F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F405D6-AFE1-3E3E-838B-747D3B27D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8B12B5-6F41-F10B-F9F6-70E320033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1AB24-D17B-45F6-9D7D-2322C7019825}" type="datetimeFigureOut">
              <a:rPr lang="sv-SE" smtClean="0"/>
              <a:t>2024-08-07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126FB1-9D7C-B96E-C959-438FCB595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15527-6AC4-7176-8321-8C047998B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D6718-DFD8-46A1-9011-52FE809915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3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m8IRdNUZy0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text, skärmbild, himmel, torn&#10;&#10;Automatiskt genererad beskrivning">
            <a:extLst>
              <a:ext uri="{FF2B5EF4-FFF2-40B4-BE49-F238E27FC236}">
                <a16:creationId xmlns:a16="http://schemas.microsoft.com/office/drawing/2014/main" id="{2FD92737-89B1-0C28-4E35-B5ACCCCC2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0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7461E0E-CB85-4F51-2F99-DCAABA9AD6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7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B455F9C-C8CE-3943-FD1F-42C513C15B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2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Himlakropp, planet, sol&#10;&#10;Automatiskt genererad beskrivning">
            <a:extLst>
              <a:ext uri="{FF2B5EF4-FFF2-40B4-BE49-F238E27FC236}">
                <a16:creationId xmlns:a16="http://schemas.microsoft.com/office/drawing/2014/main" id="{E4FD6BCD-58DC-9E52-C914-57044B837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text, skärmbild, vatten&#10;&#10;Automatiskt genererad beskrivning">
            <a:extLst>
              <a:ext uri="{FF2B5EF4-FFF2-40B4-BE49-F238E27FC236}">
                <a16:creationId xmlns:a16="http://schemas.microsoft.com/office/drawing/2014/main" id="{F496128F-3ABC-089B-0C62-ED2284C3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316FE4-99DB-5E70-D3F0-F03FB706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sv-SE" dirty="0"/>
              <a:t>I det här korta klippet får vi lära oss mer om solen men även lite om jorden och månen och hur de rör sig. </a:t>
            </a:r>
          </a:p>
          <a:p>
            <a:r>
              <a:rPr lang="sv-SE" dirty="0"/>
              <a:t>Länk: </a:t>
            </a:r>
            <a:r>
              <a:rPr lang="sv-SE" dirty="0">
                <a:hlinkClick r:id="rId2"/>
              </a:rPr>
              <a:t>Himlakroppar och Planeter - YouTube</a:t>
            </a:r>
            <a:endParaRPr lang="sv-SE" dirty="0"/>
          </a:p>
          <a:p>
            <a:endParaRPr lang="sv-SE" sz="2000" dirty="0"/>
          </a:p>
        </p:txBody>
      </p:sp>
      <p:pic>
        <p:nvPicPr>
          <p:cNvPr id="5" name="Bildobjekt 4" descr="En bild som visar tecknad serie, skärmbild, Pc-spel, leksak&#10;&#10;Automatiskt genererad beskrivning">
            <a:extLst>
              <a:ext uri="{FF2B5EF4-FFF2-40B4-BE49-F238E27FC236}">
                <a16:creationId xmlns:a16="http://schemas.microsoft.com/office/drawing/2014/main" id="{9C5E70A6-F668-2C0C-9071-93C2EDCC3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5313"/>
            <a:ext cx="5334197" cy="43873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1879C9F-7A8F-A997-C463-860BC4BF37AE}"/>
              </a:ext>
            </a:extLst>
          </p:cNvPr>
          <p:cNvSpPr/>
          <p:nvPr/>
        </p:nvSpPr>
        <p:spPr>
          <a:xfrm>
            <a:off x="282588" y="1235313"/>
            <a:ext cx="4557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Veckans klipp</a:t>
            </a:r>
          </a:p>
        </p:txBody>
      </p:sp>
    </p:spTree>
    <p:extLst>
      <p:ext uri="{BB962C8B-B14F-4D97-AF65-F5344CB8AC3E}">
        <p14:creationId xmlns:p14="http://schemas.microsoft.com/office/powerpoint/2010/main" val="349294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</Words>
  <Application>Microsoft Office PowerPoint</Application>
  <PresentationFormat>Bredbild</PresentationFormat>
  <Paragraphs>3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Keussen</dc:creator>
  <cp:lastModifiedBy>Astrid Keussen</cp:lastModifiedBy>
  <cp:revision>3</cp:revision>
  <dcterms:created xsi:type="dcterms:W3CDTF">2024-08-01T11:51:43Z</dcterms:created>
  <dcterms:modified xsi:type="dcterms:W3CDTF">2024-08-07T07:43:20Z</dcterms:modified>
</cp:coreProperties>
</file>