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  <p:sldId id="258" r:id="rId5"/>
    <p:sldId id="260" r:id="rId6"/>
    <p:sldId id="266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91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2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6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0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3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7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5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5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rplay.se/program/233093-vilda-djur-i-norden-skogsmyrorna-fangar-en-tordyve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skärmbild, himmel, torn&#10;&#10;Automatiskt genererad beskrivning">
            <a:extLst>
              <a:ext uri="{FF2B5EF4-FFF2-40B4-BE49-F238E27FC236}">
                <a16:creationId xmlns:a16="http://schemas.microsoft.com/office/drawing/2014/main" id="{65210B4D-9EE2-E366-2657-FE56987D1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23"/>
            <a:ext cx="12192000" cy="6652554"/>
          </a:xfrm>
        </p:spPr>
      </p:pic>
    </p:spTree>
    <p:extLst>
      <p:ext uri="{BB962C8B-B14F-4D97-AF65-F5344CB8AC3E}">
        <p14:creationId xmlns:p14="http://schemas.microsoft.com/office/powerpoint/2010/main" val="376845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 descr="En bild som visar text, insekt, ryggradslös, skärmbild&#10;&#10;Automatiskt genererad beskrivning">
            <a:extLst>
              <a:ext uri="{FF2B5EF4-FFF2-40B4-BE49-F238E27FC236}">
                <a16:creationId xmlns:a16="http://schemas.microsoft.com/office/drawing/2014/main" id="{185C6EB3-6907-5E59-A378-44F965962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40000"/>
                </a:schemeClr>
              </a:gs>
              <a:gs pos="100000">
                <a:schemeClr val="tx1">
                  <a:alpha val="8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1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En bild som visar dessert, mat, glass, Mellanmål&#10;&#10;Automatiskt genererad beskrivning">
            <a:extLst>
              <a:ext uri="{FF2B5EF4-FFF2-40B4-BE49-F238E27FC236}">
                <a16:creationId xmlns:a16="http://schemas.microsoft.com/office/drawing/2014/main" id="{DDD2B397-8FF1-590F-B4CE-4BE49F658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4"/>
          <a:stretch/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866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En bild som visar text, insekt, ryggradslös, skärmbild&#10;&#10;Automatiskt genererad beskrivning">
            <a:extLst>
              <a:ext uri="{FF2B5EF4-FFF2-40B4-BE49-F238E27FC236}">
                <a16:creationId xmlns:a16="http://schemas.microsoft.com/office/drawing/2014/main" id="{6D95B513-4B94-C1AD-8C94-1408FECEB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" r="-1" b="-1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11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11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dobjekt 8" descr="En bild som visar text, insekt, ryggradslös, utomhus&#10;&#10;Automatiskt genererad beskrivning">
            <a:extLst>
              <a:ext uri="{FF2B5EF4-FFF2-40B4-BE49-F238E27FC236}">
                <a16:creationId xmlns:a16="http://schemas.microsoft.com/office/drawing/2014/main" id="{4457D9B7-4388-7CBE-A18B-E9E8E752F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33" y="0"/>
            <a:ext cx="12250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4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6D8848-D4DD-18D4-61DA-714085A1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sv-SE" dirty="0"/>
              <a:t>Veckans klipp </a:t>
            </a:r>
          </a:p>
        </p:txBody>
      </p:sp>
      <p:pic>
        <p:nvPicPr>
          <p:cNvPr id="5122" name="Picture 2" descr="series">
            <a:extLst>
              <a:ext uri="{FF2B5EF4-FFF2-40B4-BE49-F238E27FC236}">
                <a16:creationId xmlns:a16="http://schemas.microsoft.com/office/drawing/2014/main" id="{CD62BDB1-2D3E-1A90-D990-0DC7F144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2000490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430DCF-F920-7B84-BDC1-47CFB776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sv-SE" dirty="0"/>
              <a:t>Veckans klipp kommer från vilda djur i norden som finns på SLI eller UR play. </a:t>
            </a:r>
          </a:p>
          <a:p>
            <a:r>
              <a:rPr lang="sv-SE" dirty="0"/>
              <a:t>Avsnittet heter ”skogsmyrorna fångar en tordyvel”. </a:t>
            </a:r>
          </a:p>
          <a:p>
            <a:r>
              <a:rPr lang="sv-SE" dirty="0"/>
              <a:t>Länk: </a:t>
            </a:r>
            <a:r>
              <a:rPr lang="sv-SE" dirty="0">
                <a:hlinkClick r:id="rId3"/>
              </a:rPr>
              <a:t>Vilda djur i Norden: Skogsmyrorna fångar en tordyvel | UR Play</a:t>
            </a:r>
            <a:endParaRPr lang="sv-SE" dirty="0"/>
          </a:p>
        </p:txBody>
      </p:sp>
      <p:sp>
        <p:nvSpPr>
          <p:cNvPr id="4" name="textruta 2">
            <a:extLst>
              <a:ext uri="{FF2B5EF4-FFF2-40B4-BE49-F238E27FC236}">
                <a16:creationId xmlns:a16="http://schemas.microsoft.com/office/drawing/2014/main" id="{76CA8B17-4F6E-CF41-9FBC-6D3F3730ABFE}"/>
              </a:ext>
            </a:extLst>
          </p:cNvPr>
          <p:cNvSpPr txBox="1"/>
          <p:nvPr/>
        </p:nvSpPr>
        <p:spPr>
          <a:xfrm>
            <a:off x="152361" y="6465579"/>
            <a:ext cx="1600239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i="1" dirty="0"/>
              <a:t>Av Astrid Keussen</a:t>
            </a:r>
          </a:p>
        </p:txBody>
      </p:sp>
    </p:spTree>
    <p:extLst>
      <p:ext uri="{BB962C8B-B14F-4D97-AF65-F5344CB8AC3E}">
        <p14:creationId xmlns:p14="http://schemas.microsoft.com/office/powerpoint/2010/main" val="400493777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43</Words>
  <Application>Microsoft Office PowerPoint</Application>
  <PresentationFormat>Bredbild</PresentationFormat>
  <Paragraphs>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Neue Haas Grotesk Text Pro</vt:lpstr>
      <vt:lpstr>AccentBoxVTI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Veckans klipp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Astrid Keussen</dc:creator>
  <cp:lastModifiedBy>Astrid Keussen</cp:lastModifiedBy>
  <cp:revision>1</cp:revision>
  <dcterms:created xsi:type="dcterms:W3CDTF">2024-08-01T10:47:53Z</dcterms:created>
  <dcterms:modified xsi:type="dcterms:W3CDTF">2024-08-01T10:55:38Z</dcterms:modified>
</cp:coreProperties>
</file>