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Keussen" userId="78e7bf36-4714-4c4f-b37d-503ae1889b7a" providerId="ADAL" clId="{145DFC6C-BBB9-4206-A251-FE32FC68705E}"/>
    <pc:docChg chg="delSld">
      <pc:chgData name="Astrid Keussen" userId="78e7bf36-4714-4c4f-b37d-503ae1889b7a" providerId="ADAL" clId="{145DFC6C-BBB9-4206-A251-FE32FC68705E}" dt="2024-08-01T17:51:50.034" v="0" actId="2696"/>
      <pc:docMkLst>
        <pc:docMk/>
      </pc:docMkLst>
      <pc:sldChg chg="del">
        <pc:chgData name="Astrid Keussen" userId="78e7bf36-4714-4c4f-b37d-503ae1889b7a" providerId="ADAL" clId="{145DFC6C-BBB9-4206-A251-FE32FC68705E}" dt="2024-08-01T17:51:50.034" v="0" actId="2696"/>
        <pc:sldMkLst>
          <pc:docMk/>
          <pc:sldMk cId="4165535013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888F27-D7D5-2AAD-D5BD-F9FB9B8D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5FEC01-5DA4-E9F6-FCEF-FDA459710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9C9169-F720-E361-DFF4-CA302E1C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9A8D-764A-4A59-A34C-097BCDB32834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3F0201-195C-15D2-D4EC-A6A8E3F3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7B38F6-4595-100E-2A3C-40D4A6DF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CE3F-5BBB-472A-9649-6A20CE1D8D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53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020EB-EFCA-8796-E3F4-D40F5738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37F5F09-B466-4750-3318-1E5190AD7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EB196F-FFD6-E49C-CC65-D91C583C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9A8D-764A-4A59-A34C-097BCDB32834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CEBC49-104B-CB23-15CF-C1450157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1B8931-F157-3BC4-55EE-9DD493C3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CE3F-5BBB-472A-9649-6A20CE1D8D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72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BD379BD-E8AB-90E3-10FD-92130148B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6B27E46-AC06-BF2F-3C30-F0BEDF5EA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EDAA53-8135-6E2A-6D54-CE1BA40F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9A8D-764A-4A59-A34C-097BCDB32834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C9F2C8-D048-9E85-2036-47A4CC06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FC96AC-4854-DCDA-6A1E-53670B7D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CE3F-5BBB-472A-9649-6A20CE1D8D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11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9797AC-A90B-AE8F-C1D3-70094737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756418-4A11-FF30-49C4-7D6F4D0C5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6BBB7F-E3ED-59ED-6FCA-B4A77751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9A8D-764A-4A59-A34C-097BCDB32834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A96B208-D13C-5467-ED80-64093AEE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6FD578-9E56-299C-AEB5-022DB15E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CE3F-5BBB-472A-9649-6A20CE1D8D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35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E28BC6-6034-CFD5-78F3-76E92129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7421AB-5596-5800-56B4-7C8418F9F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F0A600-3A92-C82A-28C0-BD6E0330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9A8D-764A-4A59-A34C-097BCDB32834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B49537-4B44-578A-B6FA-61637F8A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52558B-C922-5136-CEB9-3EF60243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CE3F-5BBB-472A-9649-6A20CE1D8D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67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B5D41B-C937-56FF-E80C-CDABCA6C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2896CC-6B94-05CC-F562-58A0BD011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CCE642E-1905-E063-347F-E6C0C07AB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0CB4FBD-769B-97C3-23A3-85DD6B51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9A8D-764A-4A59-A34C-097BCDB32834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51BCD47-5FEE-E05A-8C5E-3A89E4F7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B2C38E7-E2BE-C0A4-2A19-6DE1C0D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CE3F-5BBB-472A-9649-6A20CE1D8D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8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84DD92-CF10-A52F-2062-4ABA69DC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3B9E19-E67A-79BD-3250-0F1F8F3DB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51CC7F5-A1FD-383E-B9C3-4AFA76CAA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E53E9DA-284B-D723-0A2D-2908AC4D1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BDCFD5-D27C-4BF2-3838-F8F273950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C06E9A5-B31E-AB82-CFDF-1F5920F2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9A8D-764A-4A59-A34C-097BCDB32834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4403A77-73C4-522A-07FC-3C6C3D1C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C04251A-1875-83D8-53F3-D9263AC1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CE3F-5BBB-472A-9649-6A20CE1D8D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50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CE2007-A457-4CC2-E6F6-678B2946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B40318F-77AF-6C1D-36F4-4355ED87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9A8D-764A-4A59-A34C-097BCDB32834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0DF072A-11B7-3AA2-6BB8-AA83791B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DE69253-8A6B-DD8D-9359-32525EBE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CE3F-5BBB-472A-9649-6A20CE1D8D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339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3887ADA-920D-BA76-3132-8AD16DC2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9A8D-764A-4A59-A34C-097BCDB32834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DFED01E-1D1D-9690-B591-49BA8833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145B404-7079-CBCE-A846-AE87C59C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CE3F-5BBB-472A-9649-6A20CE1D8D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04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7521C9-655B-73C6-6B0A-A2BFE7CF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F60A54-193F-8901-BDB2-D7CF0C94B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5A279B-EBD0-2298-2DB4-443BC6D85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E2F7051-F039-6580-D019-39BC71F3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9A8D-764A-4A59-A34C-097BCDB32834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80D5543-90F1-6E7D-02E8-FE9F2153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9A779F4-1097-45AD-4CB2-7B73656E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CE3F-5BBB-472A-9649-6A20CE1D8D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94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04EF0C-E48B-5091-960F-FD4969A1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FCD5029-F08E-10D5-82CB-AD7885C4E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E6451A-7914-349D-61E2-397BA0F96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C562C5-EADF-5E95-7499-1831AE15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9A8D-764A-4A59-A34C-097BCDB32834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19DFC43-9E3C-CAC7-70C9-E0E048C5B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0DE0BC8-866C-11FE-F48B-90937527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CE3F-5BBB-472A-9649-6A20CE1D8D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316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DCFA54D-E9B1-0ECC-DE23-69E04D0B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A592E5-7685-E27B-3ED1-AD38DB6BE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0CF1D8-AFF5-D898-ED11-188EA6F0D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819A8D-764A-4A59-A34C-097BCDB32834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2E8828-008C-112C-C084-799779168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5E3EDF-D52B-F9FA-FCFD-033D561C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5ACE3F-5BBB-472A-9649-6A20CE1D8D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62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A9_H_4va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 descr="En bild som visar text, skärmbild&#10;&#10;Automatiskt genererad beskrivning">
            <a:extLst>
              <a:ext uri="{FF2B5EF4-FFF2-40B4-BE49-F238E27FC236}">
                <a16:creationId xmlns:a16="http://schemas.microsoft.com/office/drawing/2014/main" id="{AA0CFB66-0783-1212-0278-91EC9591D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2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 descr="En bild som visar sportutrustning, sport, person, text&#10;&#10;Automatiskt genererad beskrivning">
            <a:extLst>
              <a:ext uri="{FF2B5EF4-FFF2-40B4-BE49-F238E27FC236}">
                <a16:creationId xmlns:a16="http://schemas.microsoft.com/office/drawing/2014/main" id="{BC99F0EC-7243-3133-404D-52DB9EEBA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 descr="En bild som visar text, häst, skärmbild, däggdjur&#10;&#10;Automatiskt genererad beskrivning">
            <a:extLst>
              <a:ext uri="{FF2B5EF4-FFF2-40B4-BE49-F238E27FC236}">
                <a16:creationId xmlns:a16="http://schemas.microsoft.com/office/drawing/2014/main" id="{34BA1037-8AC0-731A-B990-D0FC3AD2D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2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 descr="En bild som visar text, gräs, utomhus, sport&#10;&#10;Automatiskt genererad beskrivning">
            <a:extLst>
              <a:ext uri="{FF2B5EF4-FFF2-40B4-BE49-F238E27FC236}">
                <a16:creationId xmlns:a16="http://schemas.microsoft.com/office/drawing/2014/main" id="{C51CC765-95B2-61B2-D893-10353EE3E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1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 descr="En bild som visar text, skärmbild, häst, utomhus&#10;&#10;Automatiskt genererad beskrivning">
            <a:extLst>
              <a:ext uri="{FF2B5EF4-FFF2-40B4-BE49-F238E27FC236}">
                <a16:creationId xmlns:a16="http://schemas.microsoft.com/office/drawing/2014/main" id="{ADA01DCE-0F65-7244-2E82-12713605E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5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handske, skärmbild&#10;&#10;Automatiskt genererad beskrivning">
            <a:extLst>
              <a:ext uri="{FF2B5EF4-FFF2-40B4-BE49-F238E27FC236}">
                <a16:creationId xmlns:a16="http://schemas.microsoft.com/office/drawing/2014/main" id="{3B580B66-270B-384B-D9A1-E4B96865A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4" y="423443"/>
            <a:ext cx="10612331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9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person, text, skärmbild, hund&#10;&#10;Automatiskt genererad beskrivning">
            <a:extLst>
              <a:ext uri="{FF2B5EF4-FFF2-40B4-BE49-F238E27FC236}">
                <a16:creationId xmlns:a16="http://schemas.microsoft.com/office/drawing/2014/main" id="{464D5D82-FD5F-24F5-BFA8-526610664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2" r="672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443D6C2-DCDC-A2E7-E518-2E2275CC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/>
              <a:t>Veckans klipp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C2D9E8-DB4E-6355-01F3-700DE5697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v-SE" sz="2000"/>
              <a:t>Den här veckan tittar på ett klipp från OS 2024 i paris där Nya Zeeland och Kanadas damer möter varandra i rugby. Vi får se två minuter med det bästa från matchen. </a:t>
            </a:r>
          </a:p>
          <a:p>
            <a:r>
              <a:rPr lang="sv-SE" sz="2000"/>
              <a:t>Länk: </a:t>
            </a:r>
            <a:r>
              <a:rPr lang="en-US" sz="2000">
                <a:hlinkClick r:id="rId3"/>
              </a:rPr>
              <a:t>New Zealand retain Olympic women's rugby sevens title 🇳🇿 | #Paris2024 Highlights - YouTube</a:t>
            </a:r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127958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53</Words>
  <Application>Microsoft Office PowerPoint</Application>
  <PresentationFormat>Bredbild</PresentationFormat>
  <Paragraphs>3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Veckans klipp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Astrid Keussen</dc:creator>
  <cp:lastModifiedBy>Astrid Keussen</cp:lastModifiedBy>
  <cp:revision>1</cp:revision>
  <dcterms:created xsi:type="dcterms:W3CDTF">2024-08-01T17:32:23Z</dcterms:created>
  <dcterms:modified xsi:type="dcterms:W3CDTF">2024-08-01T17:51:52Z</dcterms:modified>
</cp:coreProperties>
</file>